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60" r:id="rId5"/>
    <p:sldId id="261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82" r:id="rId23"/>
    <p:sldId id="283" r:id="rId24"/>
    <p:sldId id="284" r:id="rId25"/>
    <p:sldId id="285" r:id="rId26"/>
    <p:sldId id="286" r:id="rId2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45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07654"/>
            <a:ext cx="6858048" cy="1102519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Monotype Corsiva" pitchFamily="66" charset="0"/>
              </a:rPr>
              <a:t>Вред и польза шоколада</a:t>
            </a:r>
            <a:endParaRPr lang="ru-RU" sz="6600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43570" y="3536163"/>
            <a:ext cx="3057524" cy="1314450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Разработал: студентка группы ТТОП-31 Каменкова Александра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Руководитель: Темникова Г.П.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ocoa_bean_8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488" y="0"/>
            <a:ext cx="5572164" cy="471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како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214296"/>
            <a:ext cx="6242304" cy="4681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1417108863_terraoko-2014112301-1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642906"/>
            <a:ext cx="6501310" cy="450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shutterstock_13924745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28676"/>
            <a:ext cx="5429256" cy="4214824"/>
          </a:xfrm>
        </p:spPr>
      </p:pic>
      <p:pic>
        <p:nvPicPr>
          <p:cNvPr id="5" name="Рисунок 4" descr="yowoto-three-blonde-children-eating-big-chocolate-b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0"/>
            <a:ext cx="5143504" cy="3286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48244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928676"/>
            <a:ext cx="3714776" cy="4214824"/>
          </a:xfrm>
        </p:spPr>
      </p:pic>
      <p:pic>
        <p:nvPicPr>
          <p:cNvPr id="5" name="Рисунок 4" descr="10183303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14"/>
            <a:ext cx="2357422" cy="4143386"/>
          </a:xfrm>
          <a:prstGeom prst="rect">
            <a:avLst/>
          </a:prstGeom>
        </p:spPr>
      </p:pic>
      <p:pic>
        <p:nvPicPr>
          <p:cNvPr id="6" name="Рисунок 5" descr="8632227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1000114"/>
            <a:ext cx="2648241" cy="4143386"/>
          </a:xfrm>
          <a:prstGeom prst="rect">
            <a:avLst/>
          </a:prstGeom>
        </p:spPr>
      </p:pic>
      <p:pic>
        <p:nvPicPr>
          <p:cNvPr id="7" name="Рисунок 6" descr="plitka+shokolada+769104408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1000114"/>
            <a:ext cx="2286016" cy="39290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4282" y="285734"/>
            <a:ext cx="17475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без сахара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7422" y="285734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полусладкий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285734"/>
            <a:ext cx="1170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черный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285734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otype Corsiva" pitchFamily="66" charset="0"/>
              </a:rPr>
              <a:t>молочный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15394" cy="1357304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</a:rPr>
              <a:t>пористый</a:t>
            </a:r>
            <a:endParaRPr lang="ru-RU" sz="6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9b4018017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44" y="1285866"/>
            <a:ext cx="4148158" cy="3571900"/>
          </a:xfrm>
        </p:spPr>
      </p:pic>
      <p:pic>
        <p:nvPicPr>
          <p:cNvPr id="5" name="Рисунок 4" descr="02_uQl47N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285866"/>
            <a:ext cx="4571988" cy="3548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Шоколад без добавлений 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shokolad_domashnii_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844" y="1214428"/>
            <a:ext cx="4214842" cy="3786214"/>
          </a:xfrm>
        </p:spPr>
      </p:pic>
      <p:pic>
        <p:nvPicPr>
          <p:cNvPr id="5" name="Рисунок 4" descr="u_potreblenie-shokola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14446"/>
            <a:ext cx="4429156" cy="3786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Monotype Corsiva" pitchFamily="66" charset="0"/>
              </a:rPr>
              <a:t>Шоколад с начинкой</a:t>
            </a:r>
            <a:endParaRPr lang="ru-RU" sz="4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108594_800_60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3" y="1214428"/>
            <a:ext cx="3929090" cy="3714776"/>
          </a:xfrm>
        </p:spPr>
      </p:pic>
      <p:pic>
        <p:nvPicPr>
          <p:cNvPr id="5" name="Рисунок 4" descr="601089_408579495886334_1978438511_n_lar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4" y="1214428"/>
            <a:ext cx="4429156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Шоколад диабетический 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Диабетический-шоколад-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7686" y="1071552"/>
            <a:ext cx="4643470" cy="3857652"/>
          </a:xfrm>
        </p:spPr>
      </p:pic>
      <p:pic>
        <p:nvPicPr>
          <p:cNvPr id="5" name="Рисунок 4" descr="shokolad-dlya-diabetikov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142989"/>
            <a:ext cx="4071966" cy="378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Горький шоколад 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131590"/>
            <a:ext cx="4464496" cy="36518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31590"/>
            <a:ext cx="4355976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Шоколад белый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1059582"/>
            <a:ext cx="4536504" cy="38164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059582"/>
            <a:ext cx="4320480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555526"/>
            <a:ext cx="7704856" cy="4248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План</a:t>
            </a:r>
            <a:endParaRPr lang="ru-RU" sz="6000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8"/>
            <a:ext cx="8229600" cy="339447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  <a:t>Где впервые появился шоколад? 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  <a:t>Какие бывают виды шоколада?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Чем полезен шоколад?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Чем вреден?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Как отличить настоящий шоколад от подделки?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И, наконец, узнать правда ли что он вреден для зубов?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Опрос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Эксперимент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ОКАЗЫВАЕТСЯ…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275606"/>
            <a:ext cx="7992888" cy="3677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47690"/>
            <a:ext cx="3456384" cy="3936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417320"/>
            <a:ext cx="402780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730474"/>
            <a:ext cx="4751822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788" y="987574"/>
            <a:ext cx="4464496" cy="399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21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04664" y="267494"/>
            <a:ext cx="5400600" cy="4752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7523" y="339502"/>
            <a:ext cx="5743153" cy="4608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455" y="417943"/>
            <a:ext cx="4299752" cy="4464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483518"/>
            <a:ext cx="5100638" cy="4320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533198"/>
            <a:ext cx="5113854" cy="4198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597963"/>
            <a:ext cx="4619848" cy="40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42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610744" cy="8572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Лишний вес</a:t>
            </a: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03598"/>
            <a:ext cx="4176464" cy="3528392"/>
          </a:xfr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203598"/>
            <a:ext cx="4392488" cy="34563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73786" y="267494"/>
            <a:ext cx="4602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4000" dirty="0">
                <a:solidFill>
                  <a:schemeClr val="bg1"/>
                </a:solidFill>
                <a:latin typeface="Monotype Corsiva" panose="03010101010201010101" pitchFamily="66" charset="0"/>
              </a:rPr>
              <a:t>Ненастоящий шоколад</a:t>
            </a:r>
          </a:p>
        </p:txBody>
      </p:sp>
    </p:spTree>
    <p:extLst>
      <p:ext uri="{BB962C8B-B14F-4D97-AF65-F5344CB8AC3E}">
        <p14:creationId xmlns:p14="http://schemas.microsoft.com/office/powerpoint/2010/main" xmlns="" val="10334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75506"/>
            <a:ext cx="5472608" cy="43204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1044" y="234041"/>
            <a:ext cx="3429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26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xmlns="" val="206994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67494"/>
            <a:ext cx="7704856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140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1510"/>
            <a:ext cx="4248472" cy="4238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11510"/>
            <a:ext cx="4680520" cy="42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1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очень</a:t>
            </a:r>
            <a:endParaRPr lang="ru-RU" dirty="0"/>
          </a:p>
        </p:txBody>
      </p:sp>
      <p:pic>
        <p:nvPicPr>
          <p:cNvPr id="5" name="Рисунок 4" descr="chernij+shokolad+sladkoe+eda+818756590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36837"/>
            <a:ext cx="4143404" cy="4572032"/>
          </a:xfrm>
          <a:prstGeom prst="rect">
            <a:avLst/>
          </a:prstGeom>
        </p:spPr>
      </p:pic>
      <p:pic>
        <p:nvPicPr>
          <p:cNvPr id="6" name="Рисунок 5" descr="melted-chocolat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336837"/>
            <a:ext cx="4643470" cy="457203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дела</a:t>
            </a:r>
            <a:endParaRPr lang="ru-RU" dirty="0"/>
          </a:p>
        </p:txBody>
      </p:sp>
      <p:pic>
        <p:nvPicPr>
          <p:cNvPr id="4" name="Рисунок 3" descr="2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14296"/>
            <a:ext cx="8001056" cy="4691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kolschitzky-erstes-kaffeehaus-wie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96" y="142859"/>
            <a:ext cx="8072494" cy="48577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6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atin typeface="Monotype Corsiva" pitchFamily="66" charset="0"/>
              </a:rPr>
              <a:t>Первая плитка шоколада от компании </a:t>
            </a:r>
            <a:r>
              <a:rPr lang="ru-RU" dirty="0" smtClean="0">
                <a:latin typeface="Monotype Corsiva" pitchFamily="66" charset="0"/>
              </a:rPr>
              <a:t>Fry&amp;Sons</a:t>
            </a:r>
            <a:r>
              <a:rPr lang="ru-RU" sz="4800" dirty="0" smtClean="0">
                <a:latin typeface="Monotype Corsiva" pitchFamily="66" charset="0"/>
              </a:rPr>
              <a:t> </a:t>
            </a:r>
            <a:endParaRPr lang="ru-RU" sz="4800" dirty="0">
              <a:latin typeface="Monotype Corsiva" pitchFamily="66" charset="0"/>
            </a:endParaRPr>
          </a:p>
        </p:txBody>
      </p:sp>
      <p:pic>
        <p:nvPicPr>
          <p:cNvPr id="6" name="Содержимое 3" descr="9e60ba67ea1727fd076b7adaf970d2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1357304"/>
            <a:ext cx="7286676" cy="3643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3" descr="Pervaya-shokoladnaya-plitk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910" y="285734"/>
            <a:ext cx="7643866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konfety-sokolad-sladko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4714876" cy="371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hocolate_Nuts_Cinnamon_436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5" y="428610"/>
            <a:ext cx="574325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1387731179_shokola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928676"/>
            <a:ext cx="6646373" cy="392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89</Words>
  <Application>Microsoft Office PowerPoint</Application>
  <PresentationFormat>Экран (16:9)</PresentationFormat>
  <Paragraphs>28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Вред и польза шоколада</vt:lpstr>
      <vt:lpstr>План</vt:lpstr>
      <vt:lpstr>Слайд 3</vt:lpstr>
      <vt:lpstr>Слайд 4</vt:lpstr>
      <vt:lpstr>Слайд 5</vt:lpstr>
      <vt:lpstr>Слайд 6</vt:lpstr>
      <vt:lpstr>Первая плитка шоколада от компании Fry&amp;Sons </vt:lpstr>
      <vt:lpstr>Слайд 8</vt:lpstr>
      <vt:lpstr>Слайд 9</vt:lpstr>
      <vt:lpstr>Слайд 10</vt:lpstr>
      <vt:lpstr>Слайд 11</vt:lpstr>
      <vt:lpstr>Слайд 12</vt:lpstr>
      <vt:lpstr>пористый</vt:lpstr>
      <vt:lpstr>Шоколад без добавлений </vt:lpstr>
      <vt:lpstr>Шоколад с начинкой</vt:lpstr>
      <vt:lpstr>Шоколад диабетический </vt:lpstr>
      <vt:lpstr>Горький шоколад </vt:lpstr>
      <vt:lpstr>Шоколад белый </vt:lpstr>
      <vt:lpstr>Слайд 19</vt:lpstr>
      <vt:lpstr>ОКАЗЫВАЕТСЯ…</vt:lpstr>
      <vt:lpstr>Слайд 21</vt:lpstr>
      <vt:lpstr>Слайд 22</vt:lpstr>
      <vt:lpstr>Лишний вес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PC-Отдел кадров</dc:creator>
  <cp:lastModifiedBy>PC-225</cp:lastModifiedBy>
  <cp:revision>34</cp:revision>
  <dcterms:created xsi:type="dcterms:W3CDTF">2018-02-26T06:04:49Z</dcterms:created>
  <dcterms:modified xsi:type="dcterms:W3CDTF">2018-02-28T06:17:50Z</dcterms:modified>
</cp:coreProperties>
</file>