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mpopo\Desktop\профориентация\картинки\QwfBhy83jG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6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mpopo\Desktop\профориентация\картинки\4Of-2Ry3gv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52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impopo\Desktop\профориентация\картинки\fJvdzSvL0h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" y="0"/>
            <a:ext cx="91176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13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impopo\Desktop\профориентация\картинки\Nn5ypFVziz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42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limpopo\Desktop\профориентация\картинки\OdmosQXZv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" y="0"/>
            <a:ext cx="91401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4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limpopo\Desktop\профориентация\картинки\BlomfqRW6E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39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limpopo\Desktop\профориентация\картинки\KDcPg1PCpU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9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limpopo\Desktop\профориентация\картинки\pUFr82IKA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592"/>
            <a:ext cx="9144000" cy="6864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02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limpopo\Desktop\профориентация\картинки\pp5EP8_4p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66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1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limpopo</dc:creator>
  <cp:lastModifiedBy>limpopo</cp:lastModifiedBy>
  <cp:revision>2</cp:revision>
  <dcterms:created xsi:type="dcterms:W3CDTF">2020-05-18T01:17:32Z</dcterms:created>
  <dcterms:modified xsi:type="dcterms:W3CDTF">2020-05-18T01:25:32Z</dcterms:modified>
</cp:coreProperties>
</file>